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92964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729" autoAdjust="0"/>
  </p:normalViewPr>
  <p:slideViewPr>
    <p:cSldViewPr>
      <p:cViewPr varScale="1">
        <p:scale>
          <a:sx n="105" d="100"/>
          <a:sy n="105" d="100"/>
        </p:scale>
        <p:origin x="-1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43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43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B944D-8B9A-4ACC-866D-33421B55126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694"/>
            <a:ext cx="4028440" cy="343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513694"/>
            <a:ext cx="4028440" cy="343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2BF3F-C75E-4BBD-99BE-19B65B9812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6876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56D47-85C1-480D-9F72-816F1644467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2B412-51B1-453D-B899-234F293415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376" y="752856"/>
            <a:ext cx="3889248" cy="53522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" y="762000"/>
            <a:ext cx="780288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" y="762000"/>
            <a:ext cx="780288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8848" y="807720"/>
            <a:ext cx="7766304" cy="52425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376" y="789432"/>
            <a:ext cx="3889248" cy="52791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8664"/>
            <a:ext cx="4398478" cy="297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040" y="19616"/>
            <a:ext cx="4326461" cy="2952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5" y="3799438"/>
            <a:ext cx="4340640" cy="2946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074" y="3742100"/>
            <a:ext cx="4415943" cy="299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028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4191000" cy="284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391" y="31533"/>
            <a:ext cx="4235994" cy="288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4" y="3352800"/>
            <a:ext cx="4493765" cy="308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877" y="3335498"/>
            <a:ext cx="4543022" cy="3105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6498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9" y="228600"/>
            <a:ext cx="4308288" cy="294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791" y="224828"/>
            <a:ext cx="4360355" cy="2943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471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272" y="789432"/>
            <a:ext cx="7805928" cy="527913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272" y="780288"/>
            <a:ext cx="7839456" cy="52974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6656" y="771144"/>
            <a:ext cx="7790688" cy="53157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" y="780288"/>
            <a:ext cx="7802880" cy="52974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368" y="771144"/>
            <a:ext cx="7827264" cy="53157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6656" y="789432"/>
            <a:ext cx="7790688" cy="52791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272" y="762000"/>
            <a:ext cx="7839456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3712" y="798576"/>
            <a:ext cx="7656576" cy="52608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rohsgi</dc:creator>
  <cp:lastModifiedBy>Windows User</cp:lastModifiedBy>
  <cp:revision>4</cp:revision>
  <cp:lastPrinted>2014-04-07T20:49:09Z</cp:lastPrinted>
  <dcterms:created xsi:type="dcterms:W3CDTF">2012-03-14T14:28:44Z</dcterms:created>
  <dcterms:modified xsi:type="dcterms:W3CDTF">2014-04-07T21:12:22Z</dcterms:modified>
</cp:coreProperties>
</file>